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9"/>
  </p:notesMasterIdLst>
  <p:handoutMasterIdLst>
    <p:handoutMasterId r:id="rId10"/>
  </p:handoutMasterIdLst>
  <p:sldIdLst>
    <p:sldId id="256" r:id="rId3"/>
    <p:sldId id="283" r:id="rId4"/>
    <p:sldId id="366" r:id="rId5"/>
    <p:sldId id="368" r:id="rId6"/>
    <p:sldId id="369" r:id="rId7"/>
    <p:sldId id="286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 autoAdjust="0"/>
    <p:restoredTop sz="80826" autoAdjust="0"/>
  </p:normalViewPr>
  <p:slideViewPr>
    <p:cSldViewPr snapToGrid="0" snapToObjects="1">
      <p:cViewPr varScale="1">
        <p:scale>
          <a:sx n="90" d="100"/>
          <a:sy n="90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2020/10/2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oard.heroku.com/app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26</a:t>
            </a:r>
            <a:endParaRPr lang="zh-CN" altLang="en-US" sz="1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AEAEB316-77E4-FB40-AC16-733DD7B6B65F}"/>
              </a:ext>
            </a:extLst>
          </p:cNvPr>
          <p:cNvSpPr txBox="1">
            <a:spLocks/>
          </p:cNvSpPr>
          <p:nvPr/>
        </p:nvSpPr>
        <p:spPr>
          <a:xfrm>
            <a:off x="1187976" y="3292990"/>
            <a:ext cx="980288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使用</a:t>
            </a:r>
            <a:r>
              <a:rPr lang="en-US" altLang="zh-TW" sz="4000" dirty="0"/>
              <a:t>Heroku</a:t>
            </a:r>
            <a:r>
              <a:rPr lang="zh-TW" altLang="en-US" sz="4000" dirty="0"/>
              <a:t>部署機器學習</a:t>
            </a:r>
            <a:r>
              <a:rPr lang="en-US" altLang="zh-TW" sz="4000" dirty="0"/>
              <a:t>API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CD1CDC84-333F-8341-AC70-387B4D1EC7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3733" y="4103389"/>
            <a:ext cx="5537200" cy="341632"/>
          </a:xfrm>
        </p:spPr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CEB56DA-E5E0-9D47-A1E1-E3B920519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TW" dirty="0"/>
              <a:t>Day 26</a:t>
            </a:r>
            <a:r>
              <a:rPr lang="zh-TW" altLang="en-US" dirty="0"/>
              <a:t> </a:t>
            </a:r>
            <a:r>
              <a:rPr lang="en-TW" dirty="0"/>
              <a:t>學習目標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CB671C-7D2E-A940-AE00-62876896F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121" y="1537003"/>
            <a:ext cx="1231900" cy="840230"/>
          </a:xfrm>
        </p:spPr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D37D6DF-4512-BB45-937D-2D1BBDA42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41898"/>
            <a:ext cx="3556000" cy="341632"/>
          </a:xfrm>
        </p:spPr>
        <p:txBody>
          <a:bodyPr/>
          <a:lstStyle/>
          <a:p>
            <a:r>
              <a:rPr lang="zh-TW" altLang="en-US" sz="1800" dirty="0"/>
              <a:t>動手部署自己的機器學習</a:t>
            </a:r>
            <a:r>
              <a:rPr lang="en-US" altLang="zh-TW" sz="1800" dirty="0"/>
              <a:t> API</a:t>
            </a:r>
            <a:endParaRPr lang="zh-TW" alt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A33D6-6CA1-E346-B5D4-915AB46F2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865975"/>
            <a:ext cx="4474107" cy="272639"/>
          </a:xfrm>
        </p:spPr>
        <p:txBody>
          <a:bodyPr/>
          <a:lstStyle/>
          <a:p>
            <a:r>
              <a:rPr lang="en-TW" dirty="0"/>
              <a:t>使用 Heroku</a:t>
            </a:r>
            <a:r>
              <a:rPr lang="zh-TW" altLang="en-US" dirty="0"/>
              <a:t> 免費雲端平台部署應用程式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DC080-A3E2-7942-8F1D-F774EBAB8F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Python Flask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68FF7-9F9A-794C-B534-C995C8A7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84" y="2568405"/>
            <a:ext cx="6322504" cy="254481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965CC1A-EB53-3A4F-A36C-65452DCD34FC}"/>
              </a:ext>
            </a:extLst>
          </p:cNvPr>
          <p:cNvSpPr txBox="1">
            <a:spLocks/>
          </p:cNvSpPr>
          <p:nvPr/>
        </p:nvSpPr>
        <p:spPr>
          <a:xfrm>
            <a:off x="762804" y="1041417"/>
            <a:ext cx="85206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Flask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是一個使用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撰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寫的輕量級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 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應用框架。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179E91-015A-474E-9522-33068319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7" y="3499960"/>
            <a:ext cx="1217335" cy="681707"/>
          </a:xfrm>
          <a:prstGeom prst="rect">
            <a:avLst/>
          </a:prstGeom>
        </p:spPr>
      </p:pic>
      <p:pic>
        <p:nvPicPr>
          <p:cNvPr id="3074" name="Picture 2" descr="Deep Learning by Python - Setup Environment - Anny Chang - F2E &amp; UI Designer">
            <a:extLst>
              <a:ext uri="{FF2B5EF4-FFF2-40B4-BE49-F238E27FC236}">
                <a16:creationId xmlns:a16="http://schemas.microsoft.com/office/drawing/2014/main" id="{EAFC5858-85E1-C549-AE2D-5859CFF78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75" y="3424762"/>
            <a:ext cx="832104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33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D07007-C805-E649-BF47-07CE74F8FF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Fork </a:t>
            </a:r>
            <a:r>
              <a:rPr lang="zh-TW" altLang="en-US" dirty="0"/>
              <a:t>專案到自己的 </a:t>
            </a:r>
            <a:r>
              <a:rPr lang="en-US" dirty="0"/>
              <a:t>GitHub </a:t>
            </a:r>
            <a:r>
              <a:rPr lang="zh-TW" altLang="en-US" dirty="0"/>
              <a:t>帳號中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000F8-1067-DA46-9E04-44E129DA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058"/>
            <a:ext cx="12192000" cy="50476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AC865-CDF0-004C-8633-A92C1F13F47B}"/>
              </a:ext>
            </a:extLst>
          </p:cNvPr>
          <p:cNvSpPr/>
          <p:nvPr/>
        </p:nvSpPr>
        <p:spPr>
          <a:xfrm>
            <a:off x="11027852" y="1569344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AF435C-55F9-D748-A063-A9752D6E2BD0}"/>
              </a:ext>
            </a:extLst>
          </p:cNvPr>
          <p:cNvSpPr/>
          <p:nvPr/>
        </p:nvSpPr>
        <p:spPr>
          <a:xfrm rot="16200000">
            <a:off x="11037570" y="2570167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C4BEC9-31FC-154D-ABAE-73E2628B2EE9}"/>
              </a:ext>
            </a:extLst>
          </p:cNvPr>
          <p:cNvSpPr/>
          <p:nvPr/>
        </p:nvSpPr>
        <p:spPr>
          <a:xfrm>
            <a:off x="11085004" y="3234091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</p:spTree>
    <p:extLst>
      <p:ext uri="{BB962C8B-B14F-4D97-AF65-F5344CB8AC3E}">
        <p14:creationId xmlns:p14="http://schemas.microsoft.com/office/powerpoint/2010/main" val="414003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6796E-DA4C-7744-B002-14B5323B1E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建立一個 </a:t>
            </a:r>
            <a:r>
              <a:rPr lang="en-US" dirty="0"/>
              <a:t>Heroku </a:t>
            </a:r>
            <a:r>
              <a:rPr lang="zh-TW" altLang="en-US" dirty="0"/>
              <a:t>帳號並新增一個專案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6E3C0-B9D0-6C46-BDCB-4A9F5C18A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741"/>
            <a:ext cx="12192000" cy="3730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8DDB3-F89C-514F-ACD8-CAB229B6AC26}"/>
              </a:ext>
            </a:extLst>
          </p:cNvPr>
          <p:cNvSpPr/>
          <p:nvPr/>
        </p:nvSpPr>
        <p:spPr>
          <a:xfrm>
            <a:off x="992875" y="1178216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dirty="0">
                <a:hlinkClick r:id="rId3"/>
              </a:rPr>
              <a:t>https://dashboard.heroku.com/apps</a:t>
            </a:r>
            <a:endParaRPr lang="en-TW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239007-6C0D-5248-9962-8813DCE1351D}"/>
              </a:ext>
            </a:extLst>
          </p:cNvPr>
          <p:cNvSpPr/>
          <p:nvPr/>
        </p:nvSpPr>
        <p:spPr>
          <a:xfrm>
            <a:off x="5599462" y="3546538"/>
            <a:ext cx="1021652" cy="536448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7D8CB6-A1EC-2647-865F-9E9D9E0A6FC6}"/>
              </a:ext>
            </a:extLst>
          </p:cNvPr>
          <p:cNvSpPr/>
          <p:nvPr/>
        </p:nvSpPr>
        <p:spPr>
          <a:xfrm>
            <a:off x="7907881" y="3676535"/>
            <a:ext cx="933831" cy="3875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點我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797C522-C46B-314E-B624-A5770B35922C}"/>
              </a:ext>
            </a:extLst>
          </p:cNvPr>
          <p:cNvSpPr/>
          <p:nvPr/>
        </p:nvSpPr>
        <p:spPr>
          <a:xfrm>
            <a:off x="6693527" y="3770555"/>
            <a:ext cx="1028700" cy="1995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42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7873</TotalTime>
  <Words>105</Words>
  <Application>Microsoft Macintosh PowerPoint</Application>
  <PresentationFormat>Widescreen</PresentationFormat>
  <Paragraphs>21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430</cp:revision>
  <dcterms:created xsi:type="dcterms:W3CDTF">2015-08-18T02:51:41Z</dcterms:created>
  <dcterms:modified xsi:type="dcterms:W3CDTF">2020-10-02T02:45:17Z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